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66" r:id="rId5"/>
    <p:sldId id="259" r:id="rId6"/>
    <p:sldId id="260" r:id="rId7"/>
    <p:sldId id="261" r:id="rId8"/>
    <p:sldId id="262" r:id="rId9"/>
    <p:sldId id="263" r:id="rId10"/>
    <p:sldId id="264" r:id="rId11"/>
    <p:sldId id="265"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1" d="100"/>
          <a:sy n="91" d="100"/>
        </p:scale>
        <p:origin x="322"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jpg>
</file>

<file path=ppt/media/image3.png>
</file>

<file path=ppt/media/image4.png>
</file>

<file path=ppt/media/image5.png>
</file>

<file path=ppt/media/image6.png>
</file>

<file path=ppt/media/image7.jp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12/3/2020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12/3/2020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12/3/2020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12/3/2020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12/3/2020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12/3/2020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12/3/2020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12/3/2020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12/3/2020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4A65A-8E8C-4017-8799-09625477BB45}"/>
              </a:ext>
            </a:extLst>
          </p:cNvPr>
          <p:cNvSpPr>
            <a:spLocks noGrp="1"/>
          </p:cNvSpPr>
          <p:nvPr>
            <p:ph type="ctrTitle"/>
          </p:nvPr>
        </p:nvSpPr>
        <p:spPr/>
        <p:txBody>
          <a:bodyPr/>
          <a:lstStyle/>
          <a:p>
            <a:r>
              <a:rPr lang="en-US" dirty="0"/>
              <a:t>ONLINE SHOP</a:t>
            </a:r>
            <a:endParaRPr lang="en-IN" dirty="0"/>
          </a:p>
        </p:txBody>
      </p:sp>
      <p:sp>
        <p:nvSpPr>
          <p:cNvPr id="3" name="Subtitle 2">
            <a:extLst>
              <a:ext uri="{FF2B5EF4-FFF2-40B4-BE49-F238E27FC236}">
                <a16:creationId xmlns:a16="http://schemas.microsoft.com/office/drawing/2014/main" id="{E3D71115-B328-44EA-A10E-8F3A1F32CA6B}"/>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4674238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75BEC58-1C65-499A-9305-CE0EBA9ED37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6621627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D49D47-3F77-4867-9504-91ADE74CBF3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161122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24639-3388-471E-AF3B-2BE2C6CC7A98}"/>
              </a:ext>
            </a:extLst>
          </p:cNvPr>
          <p:cNvSpPr>
            <a:spLocks noGrp="1"/>
          </p:cNvSpPr>
          <p:nvPr>
            <p:ph type="title"/>
          </p:nvPr>
        </p:nvSpPr>
        <p:spPr/>
        <p:txBody>
          <a:bodyPr/>
          <a:lstStyle/>
          <a:p>
            <a:r>
              <a:rPr lang="en-US" dirty="0"/>
              <a:t>FUTURE SCOPE</a:t>
            </a:r>
            <a:endParaRPr lang="en-IN" dirty="0"/>
          </a:p>
        </p:txBody>
      </p:sp>
      <p:sp>
        <p:nvSpPr>
          <p:cNvPr id="3" name="Text Placeholder 2">
            <a:extLst>
              <a:ext uri="{FF2B5EF4-FFF2-40B4-BE49-F238E27FC236}">
                <a16:creationId xmlns:a16="http://schemas.microsoft.com/office/drawing/2014/main" id="{9AA8AFE6-3ECD-4F41-801F-9AB5E9A457E4}"/>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6999470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1A7DA4F-DBE0-487F-8BA2-6E063B57D1E0}"/>
              </a:ext>
            </a:extLst>
          </p:cNvPr>
          <p:cNvPicPr>
            <a:picLocks noChangeAspect="1"/>
          </p:cNvPicPr>
          <p:nvPr/>
        </p:nvPicPr>
        <p:blipFill>
          <a:blip r:embed="rId2"/>
          <a:stretch>
            <a:fillRect/>
          </a:stretch>
        </p:blipFill>
        <p:spPr>
          <a:xfrm>
            <a:off x="0" y="-1194"/>
            <a:ext cx="12192000" cy="6860389"/>
          </a:xfrm>
          <a:prstGeom prst="rect">
            <a:avLst/>
          </a:prstGeom>
        </p:spPr>
      </p:pic>
    </p:spTree>
    <p:extLst>
      <p:ext uri="{BB962C8B-B14F-4D97-AF65-F5344CB8AC3E}">
        <p14:creationId xmlns:p14="http://schemas.microsoft.com/office/powerpoint/2010/main" val="39344940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6054574-4901-4386-904E-D79AC131ADD1}"/>
              </a:ext>
            </a:extLst>
          </p:cNvPr>
          <p:cNvSpPr>
            <a:spLocks noGrp="1"/>
          </p:cNvSpPr>
          <p:nvPr>
            <p:ph type="title"/>
          </p:nvPr>
        </p:nvSpPr>
        <p:spPr/>
        <p:txBody>
          <a:bodyPr/>
          <a:lstStyle/>
          <a:p>
            <a:r>
              <a:rPr lang="en-US" dirty="0"/>
              <a:t>PROS</a:t>
            </a:r>
            <a:endParaRPr lang="en-IN" dirty="0"/>
          </a:p>
        </p:txBody>
      </p:sp>
      <p:sp>
        <p:nvSpPr>
          <p:cNvPr id="6" name="Content Placeholder 5">
            <a:extLst>
              <a:ext uri="{FF2B5EF4-FFF2-40B4-BE49-F238E27FC236}">
                <a16:creationId xmlns:a16="http://schemas.microsoft.com/office/drawing/2014/main" id="{01576B63-51F4-489A-9A39-C7D0641F9189}"/>
              </a:ext>
            </a:extLst>
          </p:cNvPr>
          <p:cNvSpPr>
            <a:spLocks noGrp="1"/>
          </p:cNvSpPr>
          <p:nvPr>
            <p:ph idx="1"/>
          </p:nvPr>
        </p:nvSpPr>
        <p:spPr>
          <a:ln>
            <a:solidFill>
              <a:schemeClr val="tx1"/>
            </a:solidFill>
          </a:ln>
        </p:spPr>
        <p:txBody>
          <a:bodyPr/>
          <a:lstStyle/>
          <a:p>
            <a:r>
              <a:rPr lang="en-IN" sz="1800" dirty="0">
                <a:solidFill>
                  <a:srgbClr val="000000"/>
                </a:solidFill>
                <a:effectLst/>
                <a:ea typeface="Times New Roman" panose="02020603050405020304" pitchFamily="18" charset="0"/>
              </a:rPr>
              <a:t>A new user who is looking for some good stuff in furniture for the building to give a new look should know about the company through the homepage.</a:t>
            </a:r>
            <a:r>
              <a:rPr lang="en-IN" sz="1800" b="1" dirty="0">
                <a:solidFill>
                  <a:srgbClr val="000000"/>
                </a:solidFill>
                <a:effectLst/>
                <a:ea typeface="Times New Roman" panose="02020603050405020304" pitchFamily="18" charset="0"/>
              </a:rPr>
              <a:t> </a:t>
            </a:r>
            <a:endParaRPr lang="en-IN" sz="1800" dirty="0">
              <a:solidFill>
                <a:srgbClr val="000000"/>
              </a:solidFill>
              <a:effectLst/>
              <a:ea typeface="Times New Roman" panose="02020603050405020304" pitchFamily="18" charset="0"/>
            </a:endParaRPr>
          </a:p>
          <a:p>
            <a:r>
              <a:rPr lang="en-IN" sz="1800" dirty="0">
                <a:solidFill>
                  <a:srgbClr val="000000"/>
                </a:solidFill>
                <a:effectLst/>
                <a:ea typeface="Times New Roman" panose="02020603050405020304" pitchFamily="18" charset="0"/>
              </a:rPr>
              <a:t>Provide a solution to the user for contacting the company in case they want the work to be done with minimal discomfort.  </a:t>
            </a:r>
          </a:p>
          <a:p>
            <a:r>
              <a:rPr lang="en-IN" dirty="0"/>
              <a:t>Comparison is easy.</a:t>
            </a:r>
          </a:p>
          <a:p>
            <a:r>
              <a:rPr lang="en-IN" dirty="0"/>
              <a:t>No queue to wait.</a:t>
            </a:r>
          </a:p>
        </p:txBody>
      </p:sp>
    </p:spTree>
    <p:extLst>
      <p:ext uri="{BB962C8B-B14F-4D97-AF65-F5344CB8AC3E}">
        <p14:creationId xmlns:p14="http://schemas.microsoft.com/office/powerpoint/2010/main" val="33001211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9D38C-C203-4CE9-97DC-3C45E33B429A}"/>
              </a:ext>
            </a:extLst>
          </p:cNvPr>
          <p:cNvSpPr>
            <a:spLocks noGrp="1"/>
          </p:cNvSpPr>
          <p:nvPr>
            <p:ph type="title"/>
          </p:nvPr>
        </p:nvSpPr>
        <p:spPr/>
        <p:txBody>
          <a:bodyPr/>
          <a:lstStyle/>
          <a:p>
            <a:r>
              <a:rPr lang="en-IN" b="1" dirty="0">
                <a:solidFill>
                  <a:schemeClr val="bg1"/>
                </a:solidFill>
                <a:effectLst/>
                <a:ea typeface="Times New Roman" panose="02020603050405020304" pitchFamily="18" charset="0"/>
              </a:rPr>
              <a:t>What contribution does the project make and where? </a:t>
            </a:r>
            <a:endParaRPr lang="en-IN" b="1" dirty="0">
              <a:solidFill>
                <a:schemeClr val="bg1"/>
              </a:solidFill>
            </a:endParaRPr>
          </a:p>
        </p:txBody>
      </p:sp>
      <p:sp>
        <p:nvSpPr>
          <p:cNvPr id="3" name="Content Placeholder 2">
            <a:extLst>
              <a:ext uri="{FF2B5EF4-FFF2-40B4-BE49-F238E27FC236}">
                <a16:creationId xmlns:a16="http://schemas.microsoft.com/office/drawing/2014/main" id="{78F6B18C-FAE7-4833-84A8-1BEF690F4069}"/>
              </a:ext>
            </a:extLst>
          </p:cNvPr>
          <p:cNvSpPr>
            <a:spLocks noGrp="1"/>
          </p:cNvSpPr>
          <p:nvPr>
            <p:ph idx="1"/>
          </p:nvPr>
        </p:nvSpPr>
        <p:spPr/>
        <p:txBody>
          <a:bodyPr/>
          <a:lstStyle/>
          <a:p>
            <a:pPr marL="911225" marR="274955" indent="-6350" algn="just">
              <a:lnSpc>
                <a:spcPct val="105000"/>
              </a:lnSpc>
              <a:spcAft>
                <a:spcPts val="160"/>
              </a:spcAft>
            </a:pPr>
            <a:r>
              <a:rPr lang="en-IN" sz="1800" dirty="0">
                <a:solidFill>
                  <a:srgbClr val="000000"/>
                </a:solidFill>
                <a:effectLst/>
                <a:ea typeface="Times New Roman" panose="02020603050405020304" pitchFamily="18" charset="0"/>
              </a:rPr>
              <a:t>Having an online website would raise awareness about the Furniture Designing Company, people could browse the website to get the information about various services the company provides, people could see the new products launched and can get the contact details if they have any query about our product/services. 		</a:t>
            </a:r>
          </a:p>
          <a:p>
            <a:pPr marL="904875" marR="274955" indent="0" algn="just">
              <a:lnSpc>
                <a:spcPct val="105000"/>
              </a:lnSpc>
              <a:spcAft>
                <a:spcPts val="160"/>
              </a:spcAft>
              <a:buNone/>
            </a:pPr>
            <a:r>
              <a:rPr lang="en-IN" dirty="0">
                <a:solidFill>
                  <a:srgbClr val="000000"/>
                </a:solidFill>
                <a:ea typeface="Times New Roman" panose="02020603050405020304" pitchFamily="18" charset="0"/>
              </a:rPr>
              <a:t>		</a:t>
            </a:r>
            <a:r>
              <a:rPr lang="en-IN" sz="1800" dirty="0">
                <a:solidFill>
                  <a:srgbClr val="000000"/>
                </a:solidFill>
                <a:effectLst/>
                <a:ea typeface="Times New Roman" panose="02020603050405020304" pitchFamily="18" charset="0"/>
              </a:rPr>
              <a:t>Since having a website for brand awareness, it would eventually increase the company sales and also will make sure of the competitive price offered, which would help customers to make a better purchase decision.</a:t>
            </a:r>
            <a:endParaRPr lang="en-IN" dirty="0"/>
          </a:p>
        </p:txBody>
      </p:sp>
    </p:spTree>
    <p:extLst>
      <p:ext uri="{BB962C8B-B14F-4D97-AF65-F5344CB8AC3E}">
        <p14:creationId xmlns:p14="http://schemas.microsoft.com/office/powerpoint/2010/main" val="24694520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62F1C-3587-48B7-81AB-72D305DCFA1F}"/>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EEE11416-3BF1-4EB2-9B0B-4E7BA3069337}"/>
              </a:ext>
            </a:extLst>
          </p:cNvPr>
          <p:cNvSpPr>
            <a:spLocks noGrp="1"/>
          </p:cNvSpPr>
          <p:nvPr>
            <p:ph idx="1"/>
          </p:nvPr>
        </p:nvSpPr>
        <p:spPr/>
        <p:txBody>
          <a:bodyPr/>
          <a:lstStyle/>
          <a:p>
            <a:pPr marL="0" indent="0">
              <a:buNone/>
            </a:pPr>
            <a:r>
              <a:rPr lang="en-IN" sz="4000" dirty="0">
                <a:solidFill>
                  <a:srgbClr val="000000"/>
                </a:solidFill>
                <a:effectLst/>
                <a:ea typeface="Times New Roman" panose="02020603050405020304" pitchFamily="18" charset="0"/>
              </a:rPr>
              <a:t>Every Individual/Company doing business should have an online presence on the Internet. </a:t>
            </a:r>
          </a:p>
          <a:p>
            <a:endParaRPr lang="en-IN" dirty="0"/>
          </a:p>
        </p:txBody>
      </p:sp>
    </p:spTree>
    <p:extLst>
      <p:ext uri="{BB962C8B-B14F-4D97-AF65-F5344CB8AC3E}">
        <p14:creationId xmlns:p14="http://schemas.microsoft.com/office/powerpoint/2010/main" val="20647801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8CBCEF-C809-4CAE-B0BB-949E19CD4773}"/>
              </a:ext>
            </a:extLst>
          </p:cNvPr>
          <p:cNvSpPr>
            <a:spLocks noGrp="1"/>
          </p:cNvSpPr>
          <p:nvPr>
            <p:ph type="title"/>
          </p:nvPr>
        </p:nvSpPr>
        <p:spPr/>
        <p:txBody>
          <a:bodyPr/>
          <a:lstStyle/>
          <a:p>
            <a:r>
              <a:rPr lang="en-US" dirty="0"/>
              <a:t>THANK YOU</a:t>
            </a:r>
            <a:endParaRPr lang="en-IN" dirty="0"/>
          </a:p>
        </p:txBody>
      </p:sp>
      <p:sp>
        <p:nvSpPr>
          <p:cNvPr id="3" name="Text Placeholder 2">
            <a:extLst>
              <a:ext uri="{FF2B5EF4-FFF2-40B4-BE49-F238E27FC236}">
                <a16:creationId xmlns:a16="http://schemas.microsoft.com/office/drawing/2014/main" id="{96FB9B5A-77C4-4B8A-8588-F4EE31F7F621}"/>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29505421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1BE7E-61F5-4F5C-84C7-F2598881AE1B}"/>
              </a:ext>
            </a:extLst>
          </p:cNvPr>
          <p:cNvSpPr>
            <a:spLocks noGrp="1"/>
          </p:cNvSpPr>
          <p:nvPr>
            <p:ph type="title"/>
          </p:nvPr>
        </p:nvSpPr>
        <p:spPr/>
        <p:txBody>
          <a:bodyPr/>
          <a:lstStyle/>
          <a:p>
            <a:r>
              <a:rPr lang="en-US" dirty="0"/>
              <a:t>PROBLEM STATEMENT</a:t>
            </a:r>
            <a:endParaRPr lang="en-IN" dirty="0"/>
          </a:p>
        </p:txBody>
      </p:sp>
      <p:sp>
        <p:nvSpPr>
          <p:cNvPr id="3" name="Content Placeholder 2">
            <a:extLst>
              <a:ext uri="{FF2B5EF4-FFF2-40B4-BE49-F238E27FC236}">
                <a16:creationId xmlns:a16="http://schemas.microsoft.com/office/drawing/2014/main" id="{DE020592-4767-423B-B9A9-C9E478821159}"/>
              </a:ext>
            </a:extLst>
          </p:cNvPr>
          <p:cNvSpPr>
            <a:spLocks noGrp="1"/>
          </p:cNvSpPr>
          <p:nvPr>
            <p:ph idx="1"/>
          </p:nvPr>
        </p:nvSpPr>
        <p:spPr/>
        <p:txBody>
          <a:bodyPr/>
          <a:lstStyle/>
          <a:p>
            <a:r>
              <a:rPr lang="en-US" dirty="0"/>
              <a:t>Create a website using </a:t>
            </a:r>
            <a:r>
              <a:rPr lang="en-US" dirty="0" err="1"/>
              <a:t>FullStack</a:t>
            </a:r>
            <a:r>
              <a:rPr lang="en-US" dirty="0"/>
              <a:t> Technologies for a furniture designing company. The website will serve the purpose of introducing the company to the user and will also display the products done by the company. It is completely responsive website.</a:t>
            </a:r>
            <a:endParaRPr lang="en-IN" dirty="0"/>
          </a:p>
        </p:txBody>
      </p:sp>
    </p:spTree>
    <p:extLst>
      <p:ext uri="{BB962C8B-B14F-4D97-AF65-F5344CB8AC3E}">
        <p14:creationId xmlns:p14="http://schemas.microsoft.com/office/powerpoint/2010/main" val="2300986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1D342-E10B-4D1E-884E-19552B9FC09B}"/>
              </a:ext>
            </a:extLst>
          </p:cNvPr>
          <p:cNvSpPr>
            <a:spLocks noGrp="1"/>
          </p:cNvSpPr>
          <p:nvPr>
            <p:ph type="title"/>
          </p:nvPr>
        </p:nvSpPr>
        <p:spPr/>
        <p:txBody>
          <a:bodyPr/>
          <a:lstStyle/>
          <a:p>
            <a:r>
              <a:rPr lang="en-US" dirty="0"/>
              <a:t>INTRODUCTION</a:t>
            </a:r>
            <a:endParaRPr lang="en-IN" dirty="0"/>
          </a:p>
        </p:txBody>
      </p:sp>
      <p:sp>
        <p:nvSpPr>
          <p:cNvPr id="3" name="Content Placeholder 2">
            <a:extLst>
              <a:ext uri="{FF2B5EF4-FFF2-40B4-BE49-F238E27FC236}">
                <a16:creationId xmlns:a16="http://schemas.microsoft.com/office/drawing/2014/main" id="{A687B01B-6E54-41DC-B098-091513AF5525}"/>
              </a:ext>
            </a:extLst>
          </p:cNvPr>
          <p:cNvSpPr>
            <a:spLocks noGrp="1"/>
          </p:cNvSpPr>
          <p:nvPr>
            <p:ph idx="1"/>
          </p:nvPr>
        </p:nvSpPr>
        <p:spPr/>
        <p:txBody>
          <a:bodyPr/>
          <a:lstStyle/>
          <a:p>
            <a:r>
              <a:rPr lang="en-US" dirty="0"/>
              <a:t>The project objective is to deliver the information about the existing shop.</a:t>
            </a:r>
          </a:p>
          <a:p>
            <a:r>
              <a:rPr lang="en-US" dirty="0"/>
              <a:t>This project is an attempt to provide the advantages of online shopping to customers of a real shop.</a:t>
            </a:r>
          </a:p>
          <a:p>
            <a:r>
              <a:rPr lang="en-US" dirty="0"/>
              <a:t>Create a website for furniture design company.</a:t>
            </a:r>
          </a:p>
          <a:p>
            <a:r>
              <a:rPr lang="en-IN" dirty="0">
                <a:solidFill>
                  <a:srgbClr val="000000"/>
                </a:solidFill>
                <a:ea typeface="Times New Roman" panose="02020603050405020304" pitchFamily="18" charset="0"/>
              </a:rPr>
              <a:t>P</a:t>
            </a:r>
            <a:r>
              <a:rPr lang="en-IN" sz="1800" dirty="0">
                <a:solidFill>
                  <a:srgbClr val="000000"/>
                </a:solidFill>
                <a:effectLst/>
                <a:ea typeface="Times New Roman" panose="02020603050405020304" pitchFamily="18" charset="0"/>
              </a:rPr>
              <a:t>rovide an online platform for displaying the products.</a:t>
            </a:r>
            <a:endParaRPr lang="en-US" dirty="0"/>
          </a:p>
          <a:p>
            <a:pPr marL="0" indent="0">
              <a:buNone/>
            </a:pPr>
            <a:endParaRPr lang="en-IN" dirty="0"/>
          </a:p>
        </p:txBody>
      </p:sp>
    </p:spTree>
    <p:extLst>
      <p:ext uri="{BB962C8B-B14F-4D97-AF65-F5344CB8AC3E}">
        <p14:creationId xmlns:p14="http://schemas.microsoft.com/office/powerpoint/2010/main" val="3265938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63F7009-E2ED-4A56-8A41-140FD7B000DF}"/>
              </a:ext>
            </a:extLst>
          </p:cNvPr>
          <p:cNvPicPr>
            <a:picLocks noChangeAspect="1"/>
          </p:cNvPicPr>
          <p:nvPr/>
        </p:nvPicPr>
        <p:blipFill>
          <a:blip r:embed="rId2"/>
          <a:stretch>
            <a:fillRect/>
          </a:stretch>
        </p:blipFill>
        <p:spPr>
          <a:xfrm>
            <a:off x="90010" y="654341"/>
            <a:ext cx="10316729" cy="5805181"/>
          </a:xfrm>
          <a:prstGeom prst="rect">
            <a:avLst/>
          </a:prstGeom>
        </p:spPr>
      </p:pic>
    </p:spTree>
    <p:extLst>
      <p:ext uri="{BB962C8B-B14F-4D97-AF65-F5344CB8AC3E}">
        <p14:creationId xmlns:p14="http://schemas.microsoft.com/office/powerpoint/2010/main" val="7812881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811C8-8089-42CF-B0A7-52C53F2AAEB7}"/>
              </a:ext>
            </a:extLst>
          </p:cNvPr>
          <p:cNvSpPr>
            <a:spLocks noGrp="1"/>
          </p:cNvSpPr>
          <p:nvPr>
            <p:ph type="title"/>
          </p:nvPr>
        </p:nvSpPr>
        <p:spPr/>
        <p:txBody>
          <a:bodyPr/>
          <a:lstStyle/>
          <a:p>
            <a:r>
              <a:rPr lang="en-US" dirty="0"/>
              <a:t>FEASIBILITY STUDY</a:t>
            </a:r>
            <a:endParaRPr lang="en-IN" dirty="0"/>
          </a:p>
        </p:txBody>
      </p:sp>
      <p:sp>
        <p:nvSpPr>
          <p:cNvPr id="3" name="Content Placeholder 2">
            <a:extLst>
              <a:ext uri="{FF2B5EF4-FFF2-40B4-BE49-F238E27FC236}">
                <a16:creationId xmlns:a16="http://schemas.microsoft.com/office/drawing/2014/main" id="{1A697E1C-766D-4960-9053-11600055C470}"/>
              </a:ext>
            </a:extLst>
          </p:cNvPr>
          <p:cNvSpPr>
            <a:spLocks noGrp="1"/>
          </p:cNvSpPr>
          <p:nvPr>
            <p:ph idx="1"/>
          </p:nvPr>
        </p:nvSpPr>
        <p:spPr/>
        <p:txBody>
          <a:bodyPr>
            <a:normAutofit fontScale="92500" lnSpcReduction="10000"/>
          </a:bodyPr>
          <a:lstStyle/>
          <a:p>
            <a:r>
              <a:rPr lang="en-IN" sz="1800" b="1" u="none" strike="noStrike" dirty="0">
                <a:solidFill>
                  <a:srgbClr val="000000"/>
                </a:solidFill>
                <a:effectLst/>
                <a:uFill>
                  <a:solidFill>
                    <a:srgbClr val="000000"/>
                  </a:solidFill>
                </a:uFill>
                <a:ea typeface="Arial" panose="020B0604020202020204" pitchFamily="34" charset="0"/>
                <a:cs typeface="Arial" panose="020B0604020202020204" pitchFamily="34" charset="0"/>
              </a:rPr>
              <a:t>Technical Feasibility:</a:t>
            </a:r>
            <a:r>
              <a:rPr lang="en-IN" sz="1800" u="none" strike="noStrike" dirty="0">
                <a:solidFill>
                  <a:srgbClr val="000000"/>
                </a:solidFill>
                <a:effectLst/>
                <a:uFill>
                  <a:solidFill>
                    <a:srgbClr val="000000"/>
                  </a:solidFill>
                </a:uFill>
                <a:ea typeface="Arial" panose="020B0604020202020204" pitchFamily="34" charset="0"/>
                <a:cs typeface="Arial" panose="020B0604020202020204" pitchFamily="34" charset="0"/>
              </a:rPr>
              <a:t> We can say that our Application would be technically feasible because we are not getting any difficulty related to the resource of development and maintenance of the project. It is easy to use by all. </a:t>
            </a:r>
          </a:p>
          <a:p>
            <a:r>
              <a:rPr lang="en-IN" sz="1800" b="1" u="none" strike="noStrike" dirty="0">
                <a:solidFill>
                  <a:srgbClr val="000000"/>
                </a:solidFill>
                <a:effectLst/>
                <a:uFill>
                  <a:solidFill>
                    <a:srgbClr val="000000"/>
                  </a:solidFill>
                </a:uFill>
                <a:ea typeface="Arial" panose="020B0604020202020204" pitchFamily="34" charset="0"/>
                <a:cs typeface="Arial" panose="020B0604020202020204" pitchFamily="34" charset="0"/>
              </a:rPr>
              <a:t>Economically Feasibility: </a:t>
            </a:r>
            <a:r>
              <a:rPr lang="en-IN" sz="1800" u="none" strike="noStrike" dirty="0">
                <a:solidFill>
                  <a:srgbClr val="000000"/>
                </a:solidFill>
                <a:effectLst/>
                <a:uFill>
                  <a:solidFill>
                    <a:srgbClr val="000000"/>
                  </a:solidFill>
                </a:uFill>
                <a:ea typeface="Arial" panose="020B0604020202020204" pitchFamily="34" charset="0"/>
                <a:cs typeface="Arial" panose="020B0604020202020204" pitchFamily="34" charset="0"/>
              </a:rPr>
              <a:t>The</a:t>
            </a:r>
            <a:r>
              <a:rPr lang="en-IN" sz="1800" u="none" strike="noStrike" dirty="0">
                <a:solidFill>
                  <a:srgbClr val="000000"/>
                </a:solidFill>
                <a:effectLst/>
                <a:uFill>
                  <a:solidFill>
                    <a:srgbClr val="000000"/>
                  </a:solidFill>
                </a:uFill>
                <a:ea typeface="Calibri" panose="020F0502020204030204" pitchFamily="34" charset="0"/>
                <a:cs typeface="Arial" panose="020B0604020202020204" pitchFamily="34" charset="0"/>
              </a:rPr>
              <a:t>​</a:t>
            </a:r>
            <a:r>
              <a:rPr lang="en-IN" sz="1800" u="none" strike="noStrike" dirty="0">
                <a:solidFill>
                  <a:srgbClr val="000000"/>
                </a:solidFill>
                <a:effectLst/>
                <a:uFill>
                  <a:solidFill>
                    <a:srgbClr val="000000"/>
                  </a:solidFill>
                </a:uFill>
                <a:ea typeface="Arial" panose="020B0604020202020204" pitchFamily="34" charset="0"/>
                <a:cs typeface="Arial" panose="020B0604020202020204" pitchFamily="34" charset="0"/>
              </a:rPr>
              <a:t> project that we are building would be economical as it </a:t>
            </a:r>
            <a:r>
              <a:rPr lang="en-IN" sz="1800" dirty="0">
                <a:solidFill>
                  <a:srgbClr val="000000"/>
                </a:solidFill>
                <a:effectLst/>
                <a:ea typeface="Times New Roman" panose="02020603050405020304" pitchFamily="18" charset="0"/>
              </a:rPr>
              <a:t>wouldn’t be taking any extra tools other than required tools for development and is available for free. We have made sure that neither user nor the developer need to spend any money for the accessing and development of the system. Everything will be done using Open Source tools available. </a:t>
            </a:r>
          </a:p>
          <a:p>
            <a:r>
              <a:rPr lang="en-IN" sz="1800" b="1" u="none" strike="noStrike" dirty="0">
                <a:solidFill>
                  <a:srgbClr val="000000"/>
                </a:solidFill>
                <a:effectLst/>
                <a:uFill>
                  <a:solidFill>
                    <a:srgbClr val="000000"/>
                  </a:solidFill>
                </a:uFill>
                <a:ea typeface="Arial" panose="020B0604020202020204" pitchFamily="34" charset="0"/>
                <a:cs typeface="Arial" panose="020B0604020202020204" pitchFamily="34" charset="0"/>
              </a:rPr>
              <a:t>Schedule Feasibility:</a:t>
            </a:r>
            <a:r>
              <a:rPr lang="en-IN" sz="1800" u="none" strike="noStrike" dirty="0">
                <a:solidFill>
                  <a:srgbClr val="000000"/>
                </a:solidFill>
                <a:effectLst/>
                <a:uFill>
                  <a:solidFill>
                    <a:srgbClr val="000000"/>
                  </a:solidFill>
                </a:uFill>
                <a:ea typeface="Arial" panose="020B0604020202020204" pitchFamily="34" charset="0"/>
                <a:cs typeface="Arial" panose="020B0604020202020204" pitchFamily="34" charset="0"/>
              </a:rPr>
              <a:t> It is defined as the state of being probable and will be completed </a:t>
            </a:r>
            <a:r>
              <a:rPr lang="en-IN" sz="1800" dirty="0">
                <a:solidFill>
                  <a:srgbClr val="000000"/>
                </a:solidFill>
                <a:effectLst/>
                <a:ea typeface="Times New Roman" panose="02020603050405020304" pitchFamily="18" charset="0"/>
              </a:rPr>
              <a:t>within the scheduled time. We are working from day one on the project. </a:t>
            </a:r>
          </a:p>
          <a:p>
            <a:endParaRPr lang="en-IN" sz="18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endParaRPr lang="en-IN" sz="1800" u="none" strike="noStrike" dirty="0">
              <a:solidFill>
                <a:srgbClr val="000000"/>
              </a:solidFill>
              <a:effectLst/>
              <a:uFill>
                <a:solidFill>
                  <a:srgbClr val="000000"/>
                </a:solidFill>
              </a:uFill>
              <a:latin typeface="Arial" panose="020B0604020202020204" pitchFamily="34" charset="0"/>
              <a:ea typeface="Arial" panose="020B0604020202020204" pitchFamily="34" charset="0"/>
              <a:cs typeface="Arial" panose="020B0604020202020204" pitchFamily="34" charset="0"/>
            </a:endParaRPr>
          </a:p>
          <a:p>
            <a:endParaRPr lang="en-IN" dirty="0"/>
          </a:p>
        </p:txBody>
      </p:sp>
    </p:spTree>
    <p:extLst>
      <p:ext uri="{BB962C8B-B14F-4D97-AF65-F5344CB8AC3E}">
        <p14:creationId xmlns:p14="http://schemas.microsoft.com/office/powerpoint/2010/main" val="2261046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F442FF5-1FAC-4D63-AA2D-C4C00EC0FB03}"/>
              </a:ext>
            </a:extLst>
          </p:cNvPr>
          <p:cNvPicPr>
            <a:picLocks noChangeAspect="1"/>
          </p:cNvPicPr>
          <p:nvPr/>
        </p:nvPicPr>
        <p:blipFill>
          <a:blip r:embed="rId2"/>
          <a:stretch>
            <a:fillRect/>
          </a:stretch>
        </p:blipFill>
        <p:spPr>
          <a:xfrm>
            <a:off x="0" y="0"/>
            <a:ext cx="12192000" cy="6858000"/>
          </a:xfrm>
          <a:prstGeom prst="rect">
            <a:avLst/>
          </a:prstGeom>
        </p:spPr>
      </p:pic>
      <p:cxnSp>
        <p:nvCxnSpPr>
          <p:cNvPr id="8" name="Straight Connector 7">
            <a:extLst>
              <a:ext uri="{FF2B5EF4-FFF2-40B4-BE49-F238E27FC236}">
                <a16:creationId xmlns:a16="http://schemas.microsoft.com/office/drawing/2014/main" id="{39E89470-A3D3-406B-B8F7-339DF44E49AE}"/>
              </a:ext>
            </a:extLst>
          </p:cNvPr>
          <p:cNvCxnSpPr>
            <a:cxnSpLocks/>
          </p:cNvCxnSpPr>
          <p:nvPr/>
        </p:nvCxnSpPr>
        <p:spPr>
          <a:xfrm>
            <a:off x="5964572" y="1149292"/>
            <a:ext cx="276837" cy="461394"/>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EA06DF94-8929-4815-969A-7E93DC061DAC}"/>
              </a:ext>
            </a:extLst>
          </p:cNvPr>
          <p:cNvCxnSpPr/>
          <p:nvPr/>
        </p:nvCxnSpPr>
        <p:spPr>
          <a:xfrm>
            <a:off x="6241409" y="1610686"/>
            <a:ext cx="1174459" cy="0"/>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D7C7ACE0-D65C-42A3-A464-68E28E99CBF6}"/>
              </a:ext>
            </a:extLst>
          </p:cNvPr>
          <p:cNvSpPr txBox="1"/>
          <p:nvPr/>
        </p:nvSpPr>
        <p:spPr>
          <a:xfrm>
            <a:off x="6241409" y="1417738"/>
            <a:ext cx="1258349" cy="261610"/>
          </a:xfrm>
          <a:prstGeom prst="rect">
            <a:avLst/>
          </a:prstGeom>
          <a:noFill/>
        </p:spPr>
        <p:txBody>
          <a:bodyPr wrap="square" rtlCol="0">
            <a:spAutoFit/>
          </a:bodyPr>
          <a:lstStyle/>
          <a:p>
            <a:r>
              <a:rPr lang="en-US" sz="1100" dirty="0"/>
              <a:t>PROJECT TITLE</a:t>
            </a:r>
            <a:endParaRPr lang="en-IN" sz="1100" dirty="0"/>
          </a:p>
        </p:txBody>
      </p:sp>
    </p:spTree>
    <p:extLst>
      <p:ext uri="{BB962C8B-B14F-4D97-AF65-F5344CB8AC3E}">
        <p14:creationId xmlns:p14="http://schemas.microsoft.com/office/powerpoint/2010/main" val="10123533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F442FF5-1FAC-4D63-AA2D-C4C00EC0FB03}"/>
              </a:ext>
            </a:extLst>
          </p:cNvPr>
          <p:cNvPicPr>
            <a:picLocks noChangeAspect="1"/>
          </p:cNvPicPr>
          <p:nvPr/>
        </p:nvPicPr>
        <p:blipFill>
          <a:blip r:embed="rId2"/>
          <a:stretch>
            <a:fillRect/>
          </a:stretch>
        </p:blipFill>
        <p:spPr>
          <a:xfrm>
            <a:off x="0" y="0"/>
            <a:ext cx="11895589" cy="6691269"/>
          </a:xfrm>
          <a:prstGeom prst="rect">
            <a:avLst/>
          </a:prstGeom>
        </p:spPr>
      </p:pic>
      <p:cxnSp>
        <p:nvCxnSpPr>
          <p:cNvPr id="8" name="Straight Connector 7">
            <a:extLst>
              <a:ext uri="{FF2B5EF4-FFF2-40B4-BE49-F238E27FC236}">
                <a16:creationId xmlns:a16="http://schemas.microsoft.com/office/drawing/2014/main" id="{39E89470-A3D3-406B-B8F7-339DF44E49AE}"/>
              </a:ext>
            </a:extLst>
          </p:cNvPr>
          <p:cNvCxnSpPr>
            <a:cxnSpLocks/>
          </p:cNvCxnSpPr>
          <p:nvPr/>
        </p:nvCxnSpPr>
        <p:spPr>
          <a:xfrm>
            <a:off x="5964572" y="1149292"/>
            <a:ext cx="276837" cy="461394"/>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EA06DF94-8929-4815-969A-7E93DC061DAC}"/>
              </a:ext>
            </a:extLst>
          </p:cNvPr>
          <p:cNvCxnSpPr/>
          <p:nvPr/>
        </p:nvCxnSpPr>
        <p:spPr>
          <a:xfrm>
            <a:off x="6241409" y="1610686"/>
            <a:ext cx="1174459" cy="0"/>
          </a:xfrm>
          <a:prstGeom prst="line">
            <a:avLst/>
          </a:prstGeom>
        </p:spPr>
        <p:style>
          <a:lnRef idx="1">
            <a:schemeClr val="dk1"/>
          </a:lnRef>
          <a:fillRef idx="0">
            <a:schemeClr val="dk1"/>
          </a:fillRef>
          <a:effectRef idx="0">
            <a:schemeClr val="dk1"/>
          </a:effectRef>
          <a:fontRef idx="minor">
            <a:schemeClr val="tx1"/>
          </a:fontRef>
        </p:style>
      </p:cxnSp>
      <p:sp>
        <p:nvSpPr>
          <p:cNvPr id="12" name="TextBox 11">
            <a:extLst>
              <a:ext uri="{FF2B5EF4-FFF2-40B4-BE49-F238E27FC236}">
                <a16:creationId xmlns:a16="http://schemas.microsoft.com/office/drawing/2014/main" id="{D7C7ACE0-D65C-42A3-A464-68E28E99CBF6}"/>
              </a:ext>
            </a:extLst>
          </p:cNvPr>
          <p:cNvSpPr txBox="1"/>
          <p:nvPr/>
        </p:nvSpPr>
        <p:spPr>
          <a:xfrm>
            <a:off x="6241409" y="1417738"/>
            <a:ext cx="1258349" cy="261610"/>
          </a:xfrm>
          <a:prstGeom prst="rect">
            <a:avLst/>
          </a:prstGeom>
          <a:noFill/>
        </p:spPr>
        <p:txBody>
          <a:bodyPr wrap="square" rtlCol="0">
            <a:spAutoFit/>
          </a:bodyPr>
          <a:lstStyle/>
          <a:p>
            <a:r>
              <a:rPr lang="en-US" sz="1100" dirty="0"/>
              <a:t>PROJECT TITLE</a:t>
            </a:r>
            <a:endParaRPr lang="en-IN" sz="1100" dirty="0"/>
          </a:p>
        </p:txBody>
      </p:sp>
      <p:cxnSp>
        <p:nvCxnSpPr>
          <p:cNvPr id="9" name="Straight Connector 8">
            <a:extLst>
              <a:ext uri="{FF2B5EF4-FFF2-40B4-BE49-F238E27FC236}">
                <a16:creationId xmlns:a16="http://schemas.microsoft.com/office/drawing/2014/main" id="{BE7123ED-1A0D-48CD-9A55-1365EE44F78B}"/>
              </a:ext>
            </a:extLst>
          </p:cNvPr>
          <p:cNvCxnSpPr/>
          <p:nvPr/>
        </p:nvCxnSpPr>
        <p:spPr>
          <a:xfrm>
            <a:off x="134224" y="1543574"/>
            <a:ext cx="0" cy="369116"/>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sp>
        <p:nvSpPr>
          <p:cNvPr id="10" name="Rectangle 9">
            <a:extLst>
              <a:ext uri="{FF2B5EF4-FFF2-40B4-BE49-F238E27FC236}">
                <a16:creationId xmlns:a16="http://schemas.microsoft.com/office/drawing/2014/main" id="{0B15342B-48CA-43AA-8696-0CE11B77AC36}"/>
              </a:ext>
            </a:extLst>
          </p:cNvPr>
          <p:cNvSpPr/>
          <p:nvPr/>
        </p:nvSpPr>
        <p:spPr>
          <a:xfrm>
            <a:off x="134224" y="1543574"/>
            <a:ext cx="3280091" cy="369104"/>
          </a:xfrm>
          <a:prstGeom prst="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cxnSp>
        <p:nvCxnSpPr>
          <p:cNvPr id="14" name="Straight Connector 13">
            <a:extLst>
              <a:ext uri="{FF2B5EF4-FFF2-40B4-BE49-F238E27FC236}">
                <a16:creationId xmlns:a16="http://schemas.microsoft.com/office/drawing/2014/main" id="{05E6D2E5-8568-4EF4-AEB2-438D0C2973BE}"/>
              </a:ext>
            </a:extLst>
          </p:cNvPr>
          <p:cNvCxnSpPr/>
          <p:nvPr/>
        </p:nvCxnSpPr>
        <p:spPr>
          <a:xfrm>
            <a:off x="956345" y="1912678"/>
            <a:ext cx="293615" cy="612408"/>
          </a:xfrm>
          <a:prstGeom prst="line">
            <a:avLst/>
          </a:prstGeom>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0096BFDE-6E7F-45A1-8818-3E0A1BEE58BF}"/>
              </a:ext>
            </a:extLst>
          </p:cNvPr>
          <p:cNvCxnSpPr/>
          <p:nvPr/>
        </p:nvCxnSpPr>
        <p:spPr>
          <a:xfrm>
            <a:off x="1249960" y="2525086"/>
            <a:ext cx="2055302" cy="0"/>
          </a:xfrm>
          <a:prstGeom prst="line">
            <a:avLst/>
          </a:prstGeom>
        </p:spPr>
        <p:style>
          <a:lnRef idx="1">
            <a:schemeClr val="dk1"/>
          </a:lnRef>
          <a:fillRef idx="0">
            <a:schemeClr val="dk1"/>
          </a:fillRef>
          <a:effectRef idx="0">
            <a:schemeClr val="dk1"/>
          </a:effectRef>
          <a:fontRef idx="minor">
            <a:schemeClr val="tx1"/>
          </a:fontRef>
        </p:style>
      </p:cxnSp>
      <p:sp>
        <p:nvSpPr>
          <p:cNvPr id="17" name="TextBox 16">
            <a:extLst>
              <a:ext uri="{FF2B5EF4-FFF2-40B4-BE49-F238E27FC236}">
                <a16:creationId xmlns:a16="http://schemas.microsoft.com/office/drawing/2014/main" id="{9460B197-5908-4555-81D2-70CCEF4A4B14}"/>
              </a:ext>
            </a:extLst>
          </p:cNvPr>
          <p:cNvSpPr txBox="1"/>
          <p:nvPr/>
        </p:nvSpPr>
        <p:spPr>
          <a:xfrm>
            <a:off x="1249960" y="2239837"/>
            <a:ext cx="2294392" cy="369332"/>
          </a:xfrm>
          <a:prstGeom prst="rect">
            <a:avLst/>
          </a:prstGeom>
          <a:noFill/>
        </p:spPr>
        <p:txBody>
          <a:bodyPr wrap="square" rtlCol="0">
            <a:spAutoFit/>
          </a:bodyPr>
          <a:lstStyle/>
          <a:p>
            <a:r>
              <a:rPr lang="en-US" dirty="0"/>
              <a:t>NAVIGATION BAR</a:t>
            </a:r>
            <a:endParaRPr lang="en-IN" dirty="0"/>
          </a:p>
        </p:txBody>
      </p:sp>
    </p:spTree>
    <p:extLst>
      <p:ext uri="{BB962C8B-B14F-4D97-AF65-F5344CB8AC3E}">
        <p14:creationId xmlns:p14="http://schemas.microsoft.com/office/powerpoint/2010/main" val="222111015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7D86239-4D35-460D-ACFE-C72F35075425}"/>
              </a:ext>
            </a:extLst>
          </p:cNvPr>
          <p:cNvSpPr>
            <a:spLocks noGrp="1"/>
          </p:cNvSpPr>
          <p:nvPr>
            <p:ph type="title"/>
          </p:nvPr>
        </p:nvSpPr>
        <p:spPr/>
        <p:txBody>
          <a:bodyPr/>
          <a:lstStyle/>
          <a:p>
            <a:r>
              <a:rPr lang="en-US" dirty="0"/>
              <a:t>HOME SLIDER</a:t>
            </a:r>
            <a:endParaRPr lang="en-IN" dirty="0"/>
          </a:p>
        </p:txBody>
      </p:sp>
      <p:sp>
        <p:nvSpPr>
          <p:cNvPr id="8" name="Text Placeholder 7">
            <a:extLst>
              <a:ext uri="{FF2B5EF4-FFF2-40B4-BE49-F238E27FC236}">
                <a16:creationId xmlns:a16="http://schemas.microsoft.com/office/drawing/2014/main" id="{BAA8367C-5BF7-44AA-8F50-49BA6FD23657}"/>
              </a:ext>
            </a:extLst>
          </p:cNvPr>
          <p:cNvSpPr>
            <a:spLocks noGrp="1"/>
          </p:cNvSpPr>
          <p:nvPr>
            <p:ph type="body" idx="1"/>
          </p:nvPr>
        </p:nvSpPr>
        <p:spPr/>
        <p:txBody>
          <a:bodyPr/>
          <a:lstStyle/>
          <a:p>
            <a:endParaRPr lang="en-IN"/>
          </a:p>
        </p:txBody>
      </p:sp>
    </p:spTree>
    <p:extLst>
      <p:ext uri="{BB962C8B-B14F-4D97-AF65-F5344CB8AC3E}">
        <p14:creationId xmlns:p14="http://schemas.microsoft.com/office/powerpoint/2010/main" val="32641018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3D01FACC-9CB4-491A-915A-B0E9F9B3A6D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25787258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{5974C291-222E-4F3E-8D81-4CC3E4AA5510}tf02900722</Template>
  <TotalTime>83</TotalTime>
  <Words>429</Words>
  <Application>Microsoft Office PowerPoint</Application>
  <PresentationFormat>Widescreen</PresentationFormat>
  <Paragraphs>29</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Century Gothic</vt:lpstr>
      <vt:lpstr>Wingdings 3</vt:lpstr>
      <vt:lpstr>Ion Boardroom</vt:lpstr>
      <vt:lpstr>ONLINE SHOP</vt:lpstr>
      <vt:lpstr>PROBLEM STATEMENT</vt:lpstr>
      <vt:lpstr>INTRODUCTION</vt:lpstr>
      <vt:lpstr>PowerPoint Presentation</vt:lpstr>
      <vt:lpstr>FEASIBILITY STUDY</vt:lpstr>
      <vt:lpstr>PowerPoint Presentation</vt:lpstr>
      <vt:lpstr>PowerPoint Presentation</vt:lpstr>
      <vt:lpstr>HOME SLIDER</vt:lpstr>
      <vt:lpstr>PowerPoint Presentation</vt:lpstr>
      <vt:lpstr>PowerPoint Presentation</vt:lpstr>
      <vt:lpstr>PowerPoint Presentation</vt:lpstr>
      <vt:lpstr>FUTURE SCOPE</vt:lpstr>
      <vt:lpstr>PowerPoint Presentation</vt:lpstr>
      <vt:lpstr>PROS</vt:lpstr>
      <vt:lpstr>What contribution does the project make and where? </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SHOP</dc:title>
  <dc:creator>nateshlio@gmail.com</dc:creator>
  <cp:lastModifiedBy>nateshlio@gmail.com</cp:lastModifiedBy>
  <cp:revision>8</cp:revision>
  <dcterms:created xsi:type="dcterms:W3CDTF">2020-12-03T17:13:04Z</dcterms:created>
  <dcterms:modified xsi:type="dcterms:W3CDTF">2020-12-03T18:36:56Z</dcterms:modified>
</cp:coreProperties>
</file>

<file path=docProps/thumbnail.jpeg>
</file>